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8" r:id="rId3"/>
    <p:sldId id="257" r:id="rId4"/>
    <p:sldId id="258" r:id="rId5"/>
    <p:sldId id="262" r:id="rId6"/>
    <p:sldId id="259" r:id="rId7"/>
    <p:sldId id="265" r:id="rId8"/>
    <p:sldId id="266" r:id="rId9"/>
    <p:sldId id="267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3796B3-F319-44D4-AE0F-3E4C53FABC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C2AA4-F52B-4A10-BFC0-D5700272DC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45D61-9109-41B2-8D95-46FE0AF461FD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950B6-B474-4487-9C8B-66AA5CF0EB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A1446-33BB-4A68-A34D-5B8DD6E0B7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E2AE1-F3C6-42FA-94AF-88B8F18B84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6237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906C8-8E99-437E-B8DE-F501E03FA717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AB190-5A75-467B-A406-6A7F4E9246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4796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BEC0-A491-4D33-B69E-EB9655737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7AD6C-88B9-4F2A-94CA-CB60DDC34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54195-1B83-467E-8CBC-1AD70B1F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96A0-A7CF-47B4-B1B0-D64A56ECBF98}" type="datetime1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95FB3-B327-403A-837B-F5C5F913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Saturday Morning Productions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D2C39-F6CF-46A6-83D1-F3DBDC37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982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6B3A-5C57-423E-9505-10FB746D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76D05-E97B-41C6-9BC8-112F1CEEC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E540C-B718-4900-BD89-113A12E5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1D3B-ECC5-42C2-BE76-E3B838D04F63}" type="datetime1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B4AB2-E7C8-4025-B573-6513B88B4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Saturday Morning Productions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10BFB-7C51-4741-AD8C-BD91BE25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416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CC6EDF-D733-4288-8D26-20FA8266B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2152F-473B-4B82-B4AC-CCE4C00B2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6FAB-BBA9-488A-95CB-6A87B9A0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9F412-9D32-44B4-B6F0-72E36F25519B}" type="datetime1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A147F-DAB7-4C3E-BA97-2BE91A1E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Saturday Morning Productions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5817E-E686-4059-8283-546F2117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42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4C95-C03D-40CE-8F58-B8B66B82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C9030-2725-463A-B765-B183A0E1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D96FE-B331-4FBC-A5FD-7395B1FD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B2D9-5861-4EB2-A631-D5A32BECAA70}" type="datetime1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69113-E045-4703-9BBF-8E083884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Saturday Morning Productions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4E0A3-FCAF-4635-A27F-419DD9CA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946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2D93-EF63-485A-B6F0-AE45AD64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2389F-C4D2-43A7-BD0A-0F4DD6BDF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0FCE8-88D3-4008-8331-B4C6275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6205-6C1D-49C4-A2AF-E39A0D920C1E}" type="datetime1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CA7DA-84CC-462D-B55C-F37ADEE0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Saturday Morning Productions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4633E-F5E2-444B-901F-2CF74F4F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613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462F-4D7B-44FC-8E5D-EB014D68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2AA3C-E4F3-4A2A-A784-FD7B58DF8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94E11-ABF6-45C8-80A0-C74303307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32073-6A96-42FF-BF9F-3505053F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94FD-DC06-44B7-ADB4-E4B48675B4AB}" type="datetime1">
              <a:rPr lang="en-CA" smtClean="0"/>
              <a:t>2018-04-17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0C5B7-D810-4CBE-98EE-C23190E6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Saturday Morning Productions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1D35D-25F0-4D05-BFD2-70046C1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273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A63B-9B66-4768-88EF-85B807FA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1109F-903C-4BBB-9D9B-70EFEF291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8E070-91AB-476D-A28D-1912DFD3E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AB8884-1708-4E08-9CF9-6A29F41D7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635A3-8A15-4C76-9B8F-E54BAC8B3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F995C-8C90-4290-A780-16BE0A1D3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3D7CB-40FC-44F2-B214-7ECAC0AE88BB}" type="datetime1">
              <a:rPr lang="en-CA" smtClean="0"/>
              <a:t>2018-04-17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69067-9F99-42D2-9ACB-6D8A63F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Saturday Morning Productions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77161-0BD0-4AB1-AE9F-ED873FDB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7301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72FD-6027-49F4-90F9-ED22B258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96E43-E50C-42DF-9A79-DDA001D5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CCB1-C546-4908-A402-48D1A605BDB5}" type="datetime1">
              <a:rPr lang="en-CA" smtClean="0"/>
              <a:t>2018-04-17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03A5B-AF84-4B21-870E-AB2B63E1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Saturday Morning Productions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3EB81-4E7B-4372-9935-DF70E9CA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4381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27980-22F6-4BAF-B222-222CC3A8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D967-0DD2-4DAE-AE1D-0484913D1F41}" type="datetime1">
              <a:rPr lang="en-CA" smtClean="0"/>
              <a:t>2018-04-17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D69BC9-742A-404A-97E8-7C02F953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Saturday Morning Productions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EEC9D-38B2-4912-98B4-6DDFF5CB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168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7110-68C8-48BB-A173-D82EB55D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E580-42BC-408B-A1DB-EA6B6D6A2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DDC1D-F8C4-4E52-A5D0-8CE0A3C74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7962B-1068-4A5A-BDFD-68093F96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3614-B769-4AC8-B57F-ADF781B6E75B}" type="datetime1">
              <a:rPr lang="en-CA" smtClean="0"/>
              <a:t>2018-04-17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E285E-BE42-4180-9ED7-DA5B8A49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Saturday Morning Productions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EAF82-0A5D-4604-8517-B839D2A2C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102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A76B-C70B-4E8E-8B1C-4E7A0007F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BC438-6473-41E0-87EA-5528578E0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EE892-4D03-45D9-AFC7-0C7EC53BA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1DE06-F8B0-4A84-BC4E-30C5D9D1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CC77C-09A8-4146-87F4-B9A2D8E3B401}" type="datetime1">
              <a:rPr lang="en-CA" smtClean="0"/>
              <a:t>2018-04-17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F2725-49C4-4214-98A0-661FFE25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Saturday Morning Productions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11DB9-4DC9-44AC-BF23-BF0BBEF1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36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F70A8-3011-4DBC-8F95-B8C84B47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6D544-9C23-41B5-8F11-2EEF8EE59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047E5-C9D5-46C1-A994-DA128568A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8E680-20B5-478A-9668-A1FBCBC7F232}" type="datetime1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84FCB-CA23-4CCF-87FD-E54FF6202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Saturday Morning Productions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9838E-C44F-47FC-B89E-D47E7DAB6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1AED4-8AA1-492E-8479-C5925D365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92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xamarin/" TargetMode="External"/><Relationship Id="rId2" Type="http://schemas.openxmlformats.org/officeDocument/2006/relationships/hyperlink" Target="https://www.xamari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university.xamarin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2" Type="http://schemas.openxmlformats.org/officeDocument/2006/relationships/hyperlink" Target="https://github.com/saturdaymp/IntroToXamarinPresent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hyperlink" Target="mailto:chris.cumming@satudaymp.com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saturdaym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qlsaturday.com/710/eventhome.aspx" TargetMode="External"/><Relationship Id="rId5" Type="http://schemas.openxmlformats.org/officeDocument/2006/relationships/hyperlink" Target="mailto:info@edmug.net" TargetMode="External"/><Relationship Id="rId4" Type="http://schemas.openxmlformats.org/officeDocument/2006/relationships/hyperlink" Target="http://edmug.net/" TargetMode="External"/><Relationship Id="rId9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A7B2-D418-4931-810F-36DD9727C3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Introduction to Xamarin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6A160-A8DD-4C58-9A41-E012EE019F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Chris Cumming</a:t>
            </a:r>
            <a:br>
              <a:rPr lang="en-CA" dirty="0"/>
            </a:br>
            <a:r>
              <a:rPr lang="en-CA" dirty="0"/>
              <a:t>Saturday Morning Productions</a:t>
            </a:r>
            <a:br>
              <a:rPr lang="en-CA" dirty="0"/>
            </a:br>
            <a:br>
              <a:rPr lang="en-CA" dirty="0"/>
            </a:br>
            <a:r>
              <a:rPr lang="en-CA" dirty="0"/>
              <a:t>April 18</a:t>
            </a:r>
            <a:r>
              <a:rPr lang="en-CA" baseline="30000" dirty="0"/>
              <a:t>th</a:t>
            </a:r>
            <a:r>
              <a:rPr lang="en-CA" dirty="0"/>
              <a:t>, 2018</a:t>
            </a:r>
          </a:p>
          <a:p>
            <a:r>
              <a:rPr lang="en-CA" dirty="0"/>
              <a:t>Edmonton Mobile Developers (iOS and Android) Meetup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DC65B-1244-441A-ACCF-C8104B3C2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87" y="594164"/>
            <a:ext cx="59150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08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1F4-1C47-7345-B3E2-44645063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 Speech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919D9-5CF9-294C-ACD2-393DFA57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xamarin</a:t>
            </a:r>
            <a:r>
              <a:rPr lang="en-US" dirty="0"/>
              <a:t>/</a:t>
            </a:r>
            <a:r>
              <a:rPr lang="en-US" dirty="0" err="1"/>
              <a:t>xamarin</a:t>
            </a:r>
            <a:r>
              <a:rPr lang="en-US" dirty="0"/>
              <a:t>-forms/app-fundamentals/dependency-service/text-to-speech</a:t>
            </a:r>
          </a:p>
        </p:txBody>
      </p:sp>
    </p:spTree>
    <p:extLst>
      <p:ext uri="{BB962C8B-B14F-4D97-AF65-F5344CB8AC3E}">
        <p14:creationId xmlns:p14="http://schemas.microsoft.com/office/powerpoint/2010/main" val="171954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A28C-A18E-C947-AE2D-0C308B9A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Using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B0F16-258F-2248-B4E3-E421CE5D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Visual Studio 2017 Community (Mac, Windows):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https://www.visualstudio.com/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Need a Mac to compile iOS.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Xamarin Documentation: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https://docs.microsoft.com/en-us/xamarin/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Xamarin University: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https://university.xamarin.com/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86D94-0EF7-224E-ACAC-82FFCA82B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16" y="71170"/>
            <a:ext cx="4561315" cy="19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C556-1D89-0A4C-90CF-2E4EB876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to Run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A9478-F579-204F-9692-C0A03A30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Demo Location: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https://github.com/saturdaymp/IntroToXamarinPresentation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 Studio 2017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https://www.visualstudio.com/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There is a free community version and VS 2017 Should install most things you need.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run iOS applications:</a:t>
            </a:r>
          </a:p>
          <a:p>
            <a:pPr marL="457200" lvl="1" indent="0">
              <a:buNone/>
            </a:pPr>
            <a:r>
              <a:rPr lang="en-US" dirty="0"/>
              <a:t>Mac (laptop or desktop)</a:t>
            </a:r>
          </a:p>
          <a:p>
            <a:pPr marL="457200" lvl="1" indent="0">
              <a:buNone/>
            </a:pPr>
            <a:r>
              <a:rPr lang="en-US" dirty="0" err="1"/>
              <a:t>Xcode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7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2EF1-CF19-4FAD-9B00-DB7481EE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 (i.e. Shameless Self Promotion)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5A3C4-388E-4772-BDC0-3F3B42A5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Saturday Morning Productions - Consultant</a:t>
            </a:r>
          </a:p>
          <a:p>
            <a:pPr marL="0" indent="0">
              <a:buNone/>
            </a:pPr>
            <a:r>
              <a:rPr lang="en-CA" sz="1800" dirty="0">
                <a:hlinkClick r:id="rId2"/>
              </a:rPr>
              <a:t>http://saturdaymp.com</a:t>
            </a:r>
            <a:endParaRPr lang="en-CA" sz="1800" dirty="0"/>
          </a:p>
          <a:p>
            <a:pPr marL="0" indent="0">
              <a:buNone/>
            </a:pPr>
            <a:r>
              <a:rPr lang="en-CA" sz="1800" dirty="0">
                <a:hlinkClick r:id="rId3"/>
              </a:rPr>
              <a:t>chris.cumming@satudaymp.com</a:t>
            </a:r>
            <a:endParaRPr lang="en-CA" sz="1800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Edmonton .NET Users Group – Program Director</a:t>
            </a:r>
          </a:p>
          <a:p>
            <a:pPr marL="0" indent="0">
              <a:buNone/>
            </a:pPr>
            <a:r>
              <a:rPr lang="en-CA" sz="1800" dirty="0">
                <a:hlinkClick r:id="rId4"/>
              </a:rPr>
              <a:t>http://edmug.net</a:t>
            </a:r>
            <a:endParaRPr lang="en-CA" sz="1800" dirty="0"/>
          </a:p>
          <a:p>
            <a:pPr marL="0" indent="0">
              <a:buNone/>
            </a:pPr>
            <a:r>
              <a:rPr lang="en-CA" sz="1800" dirty="0">
                <a:hlinkClick r:id="rId5"/>
              </a:rPr>
              <a:t>info@edmug.net</a:t>
            </a:r>
            <a:endParaRPr lang="en-CA" sz="1800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SQL Saturday #710 – Speaker</a:t>
            </a:r>
          </a:p>
          <a:p>
            <a:pPr marL="0" indent="0">
              <a:buNone/>
            </a:pPr>
            <a:r>
              <a:rPr lang="en-CA" sz="1800" dirty="0">
                <a:hlinkClick r:id="rId6"/>
              </a:rPr>
              <a:t>http://www.sqlsaturday.com/710/eventhome.aspx</a:t>
            </a:r>
            <a:endParaRPr lang="en-CA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5F3B5-0ED1-466C-A69A-5A3D52637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74" y="1824639"/>
            <a:ext cx="2857500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7BD10-8107-BA4F-9207-B0C5EB41D941}"/>
              </a:ext>
            </a:extLst>
          </p:cNvPr>
          <p:cNvSpPr txBox="1"/>
          <p:nvPr/>
        </p:nvSpPr>
        <p:spPr>
          <a:xfrm>
            <a:off x="5340485" y="24513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44EF80-384A-4143-BA5A-204C049FB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31" y="3459451"/>
            <a:ext cx="22860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C3314B-28DA-B249-85B6-D1F3673864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8131" y="5132363"/>
            <a:ext cx="3327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6CF3-7A6A-4D43-A6FC-7A9CEF40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Xamarin</a:t>
            </a:r>
            <a:r>
              <a:rPr lang="en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1357-04F3-4CAD-AB38-FB07AF840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Main reason: Share code between iOS and Android.</a:t>
            </a:r>
          </a:p>
          <a:p>
            <a:endParaRPr lang="en-CA" dirty="0"/>
          </a:p>
          <a:p>
            <a:r>
              <a:rPr lang="en-CA" dirty="0"/>
              <a:t>Use C#.  Don’t have to learn Java, Script,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8E27D-360C-4112-86F9-7B95F6BA8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36" y="3339814"/>
            <a:ext cx="4561315" cy="19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8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1CFA-5147-8143-8BD5-8ACCE19D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B6BD1-5411-834E-A7B8-5E5CA08A3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to Xamarin Forms demo.</a:t>
            </a:r>
          </a:p>
          <a:p>
            <a:endParaRPr lang="en-US" dirty="0"/>
          </a:p>
          <a:p>
            <a:r>
              <a:rPr lang="en-US" dirty="0"/>
              <a:t>List demo.</a:t>
            </a:r>
          </a:p>
        </p:txBody>
      </p:sp>
    </p:spTree>
    <p:extLst>
      <p:ext uri="{BB962C8B-B14F-4D97-AF65-F5344CB8AC3E}">
        <p14:creationId xmlns:p14="http://schemas.microsoft.com/office/powerpoint/2010/main" val="194692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051F-7662-40DD-B04A-1DEF8023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Xamarin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96A36-95EA-420B-8D80-E3885ACEF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842A2-6C96-464A-8318-3B5DC3DAD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36" y="1392045"/>
            <a:ext cx="9458528" cy="52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F7CEF-B6E7-9748-909A-92B8C0BB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Ways to Share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3D8CC-0F38-CE40-9ACF-9906CF0F4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Project</a:t>
            </a:r>
          </a:p>
          <a:p>
            <a:pPr lvl="1"/>
            <a:r>
              <a:rPr lang="en-US" dirty="0"/>
              <a:t>Files compiled in application</a:t>
            </a:r>
          </a:p>
          <a:p>
            <a:endParaRPr lang="en-US" dirty="0"/>
          </a:p>
          <a:p>
            <a:r>
              <a:rPr lang="en-US" dirty="0"/>
              <a:t>Portable Class Library (PCL)</a:t>
            </a:r>
          </a:p>
          <a:p>
            <a:pPr lvl="1"/>
            <a:r>
              <a:rPr lang="en-US" dirty="0"/>
              <a:t>Separate library DLL</a:t>
            </a:r>
          </a:p>
          <a:p>
            <a:pPr lvl="1"/>
            <a:r>
              <a:rPr lang="en-US" dirty="0"/>
              <a:t>Being replaced by .NET Standard Libraries</a:t>
            </a:r>
          </a:p>
          <a:p>
            <a:pPr lvl="1"/>
            <a:endParaRPr lang="en-US" dirty="0"/>
          </a:p>
          <a:p>
            <a:r>
              <a:rPr lang="en-US" dirty="0"/>
              <a:t>.NET Standard Library</a:t>
            </a:r>
          </a:p>
          <a:p>
            <a:pPr lvl="1"/>
            <a:r>
              <a:rPr lang="en-US" dirty="0"/>
              <a:t>Replacement for PCL</a:t>
            </a:r>
          </a:p>
        </p:txBody>
      </p:sp>
    </p:spTree>
    <p:extLst>
      <p:ext uri="{BB962C8B-B14F-4D97-AF65-F5344CB8AC3E}">
        <p14:creationId xmlns:p14="http://schemas.microsoft.com/office/powerpoint/2010/main" val="112756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CDC5-8C1F-F046-B278-09E19FA7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Forms </a:t>
            </a:r>
            <a:r>
              <a:rPr lang="en-CA" dirty="0"/>
              <a:t>Architecture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66A818-C7D5-D440-B255-E1A4CFA80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00" y="1690688"/>
            <a:ext cx="7886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6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54127-72B1-1E4E-B357-F27BE09E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Specific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7B4FCB-1D89-794E-B73C-4A7A1CAED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488" y="1690688"/>
            <a:ext cx="87310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1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221</Words>
  <Application>Microsoft Macintosh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Introduction to Xamarin </vt:lpstr>
      <vt:lpstr>Prerequisites to Run Demos</vt:lpstr>
      <vt:lpstr>Who am I? (i.e. Shameless Self Promotion)</vt:lpstr>
      <vt:lpstr>Why Xamarin?</vt:lpstr>
      <vt:lpstr>Quick Demos</vt:lpstr>
      <vt:lpstr>Xamarin Architecture</vt:lpstr>
      <vt:lpstr>3 Ways to Share Code</vt:lpstr>
      <vt:lpstr>Xamarin Forms Architecture</vt:lpstr>
      <vt:lpstr>Platform Specific Code</vt:lpstr>
      <vt:lpstr>Text to Speech Demo</vt:lpstr>
      <vt:lpstr>Start Using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Xamarin</dc:title>
  <dc:creator>Chris C</dc:creator>
  <cp:lastModifiedBy>Chris C</cp:lastModifiedBy>
  <cp:revision>35</cp:revision>
  <dcterms:created xsi:type="dcterms:W3CDTF">2018-04-08T13:10:18Z</dcterms:created>
  <dcterms:modified xsi:type="dcterms:W3CDTF">2018-04-18T21:41:38Z</dcterms:modified>
</cp:coreProperties>
</file>